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29T14:52:49.637" idx="4">
    <p:pos x="5367" y="2313"/>
    <p:text>Slide about continuing membership in NJHS?
community service
attending meetings
paying annual dues
renewal form
maintaining GPA 93
no referrals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7FBB3-7819-4D87-B6D6-40BA0E9626C9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C071-ED15-4991-ABDD-1ECCDB15A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1A6978E-C071-4FA7-96AF-FB38F20B622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610633-3934-4E20-8352-9CD8B4030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19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74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9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3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2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7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26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10633-3934-4E20-8352-9CD8B40305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EA8EE6C-B0B3-45BB-A001-E61F5938209B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ABCBC8-3DA4-48ED-B3B3-F6EBD88B1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melserc@hayscisd.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ntripc@hayscisd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NJHS Membership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Informational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7, 2014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Please email Mrs. Smelser or Mrs. Lantrip with any questions.</a:t>
            </a:r>
          </a:p>
          <a:p>
            <a:pPr lvl="1"/>
            <a:r>
              <a:rPr lang="en-US" dirty="0" smtClean="0">
                <a:hlinkClick r:id="rId3"/>
              </a:rPr>
              <a:t>smelserc@hayscisd.net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lantripc@hayscisd.net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Email addresses can be found on the DMS NJHS website and the </a:t>
            </a:r>
            <a:r>
              <a:rPr lang="en-US" dirty="0" err="1" smtClean="0"/>
              <a:t>Dahsltrom</a:t>
            </a:r>
            <a:r>
              <a:rPr lang="en-US" dirty="0" smtClean="0"/>
              <a:t> website.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NJHS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u="sng" dirty="0" smtClean="0"/>
              <a:t>mustangnjhs.weebly.com</a:t>
            </a:r>
          </a:p>
          <a:p>
            <a:r>
              <a:rPr lang="en-US" sz="4400" dirty="0" smtClean="0"/>
              <a:t>This website provides volunteer information, meeting days and times, and general information about NJHS.</a:t>
            </a:r>
          </a:p>
          <a:p>
            <a:r>
              <a:rPr lang="en-US" sz="4400" dirty="0" smtClean="0"/>
              <a:t>This presentation is located on </a:t>
            </a:r>
            <a:r>
              <a:rPr lang="en-US" sz="4400" dirty="0" smtClean="0"/>
              <a:t>the NJHS </a:t>
            </a:r>
            <a:r>
              <a:rPr lang="en-US" sz="4400" dirty="0" smtClean="0"/>
              <a:t>website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Students are invited when they meet the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requirement of a 93 or higher GPA.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Students will receive an invitation and application via US mail.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Students need to complete application by February 27, 2015 no later than 4:00 PM.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Late applications cannot be accepted. </a:t>
            </a:r>
            <a:r>
              <a:rPr lang="en-US" sz="4000" dirty="0" smtClean="0"/>
              <a:t>A committee meets on a specific date to review applications.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Electronic applications cannot be accepted.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Students submit completed applications to Mrs. </a:t>
            </a:r>
            <a:r>
              <a:rPr lang="en-US" sz="4000" dirty="0" err="1" smtClean="0"/>
              <a:t>Smelser</a:t>
            </a:r>
            <a:r>
              <a:rPr lang="en-US" sz="4000" dirty="0" smtClean="0"/>
              <a:t> or Mrs. </a:t>
            </a:r>
            <a:r>
              <a:rPr lang="en-US" sz="4000" dirty="0" err="1" smtClean="0"/>
              <a:t>Lantrip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Five </a:t>
            </a:r>
            <a:r>
              <a:rPr lang="en-US" sz="4000" dirty="0" smtClean="0"/>
              <a:t>parts</a:t>
            </a:r>
          </a:p>
          <a:p>
            <a:pPr lvl="1"/>
            <a:r>
              <a:rPr lang="en-US" sz="3600" dirty="0" smtClean="0"/>
              <a:t>Service </a:t>
            </a:r>
            <a:r>
              <a:rPr lang="en-US" sz="3600" dirty="0" smtClean="0"/>
              <a:t>Inventory (5 points)</a:t>
            </a:r>
            <a:endParaRPr lang="en-US" sz="3600" dirty="0" smtClean="0"/>
          </a:p>
          <a:p>
            <a:pPr lvl="1"/>
            <a:r>
              <a:rPr lang="en-US" sz="3600" dirty="0" smtClean="0"/>
              <a:t>Leadership </a:t>
            </a:r>
            <a:r>
              <a:rPr lang="en-US" sz="3600" dirty="0" smtClean="0"/>
              <a:t>Essay (5 points)</a:t>
            </a:r>
            <a:endParaRPr lang="en-US" sz="3600" dirty="0" smtClean="0"/>
          </a:p>
          <a:p>
            <a:pPr lvl="1"/>
            <a:r>
              <a:rPr lang="en-US" sz="3600" dirty="0" smtClean="0"/>
              <a:t>NJHS Applicant </a:t>
            </a:r>
            <a:r>
              <a:rPr lang="en-US" sz="3600" dirty="0" smtClean="0"/>
              <a:t>Essay (20 points)</a:t>
            </a:r>
            <a:endParaRPr lang="en-US" sz="3600" dirty="0" smtClean="0"/>
          </a:p>
          <a:p>
            <a:pPr lvl="1"/>
            <a:r>
              <a:rPr lang="en-US" sz="3600" dirty="0" smtClean="0"/>
              <a:t>Teacher </a:t>
            </a:r>
            <a:r>
              <a:rPr lang="en-US" sz="3600" dirty="0" smtClean="0"/>
              <a:t>Recommendations (20 points)</a:t>
            </a:r>
            <a:endParaRPr lang="en-US" sz="3600" dirty="0" smtClean="0"/>
          </a:p>
          <a:p>
            <a:pPr lvl="1"/>
            <a:r>
              <a:rPr lang="en-US" sz="3600" dirty="0" smtClean="0"/>
              <a:t>NJHS Application Agreement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Students must obtain 40 points out of the possible 50 to become a member of NJHS.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application will be evaluated by the NJHS Faculty Council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smtClean="0"/>
              <a:t>Applicants </a:t>
            </a:r>
            <a:r>
              <a:rPr lang="en-US" sz="3600" dirty="0" smtClean="0"/>
              <a:t>will </a:t>
            </a:r>
            <a:r>
              <a:rPr lang="en-US" sz="3600" dirty="0" smtClean="0"/>
              <a:t>receive a letter via US Mail if they are chosen </a:t>
            </a:r>
            <a:r>
              <a:rPr lang="en-US" sz="3600" dirty="0" smtClean="0"/>
              <a:t>for membership in the DMS </a:t>
            </a:r>
            <a:r>
              <a:rPr lang="en-US" sz="3600" dirty="0" smtClean="0"/>
              <a:t>Chapter </a:t>
            </a:r>
            <a:r>
              <a:rPr lang="en-US" sz="3600" dirty="0" smtClean="0"/>
              <a:t>of NJHS</a:t>
            </a:r>
            <a:r>
              <a:rPr lang="en-US" sz="3600" dirty="0" smtClean="0"/>
              <a:t>.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This </a:t>
            </a:r>
            <a:r>
              <a:rPr lang="en-US" sz="3600" dirty="0" smtClean="0"/>
              <a:t>acceptance letter will </a:t>
            </a:r>
            <a:r>
              <a:rPr lang="en-US" sz="3600" dirty="0" smtClean="0"/>
              <a:t>contain:</a:t>
            </a:r>
          </a:p>
          <a:p>
            <a:pPr lvl="1"/>
            <a:r>
              <a:rPr lang="en-US" sz="3600" dirty="0" smtClean="0"/>
              <a:t>a </a:t>
            </a:r>
            <a:r>
              <a:rPr lang="en-US" sz="3600" dirty="0"/>
              <a:t>membership </a:t>
            </a:r>
            <a:r>
              <a:rPr lang="en-US" sz="3600" dirty="0" smtClean="0"/>
              <a:t>contract</a:t>
            </a:r>
            <a:r>
              <a:rPr lang="en-US" sz="3600" dirty="0"/>
              <a:t>;</a:t>
            </a:r>
            <a:endParaRPr lang="en-US" sz="3600" dirty="0" smtClean="0"/>
          </a:p>
          <a:p>
            <a:pPr lvl="1"/>
            <a:r>
              <a:rPr lang="en-US" sz="3600" dirty="0" smtClean="0"/>
              <a:t>information </a:t>
            </a:r>
            <a:r>
              <a:rPr lang="en-US" sz="3600" dirty="0"/>
              <a:t>regarding membership </a:t>
            </a:r>
            <a:r>
              <a:rPr lang="en-US" sz="3600" dirty="0" smtClean="0"/>
              <a:t>dues; </a:t>
            </a:r>
          </a:p>
          <a:p>
            <a:pPr lvl="1"/>
            <a:r>
              <a:rPr lang="en-US" sz="3600" dirty="0" smtClean="0"/>
              <a:t>and </a:t>
            </a:r>
            <a:r>
              <a:rPr lang="en-US" sz="3600" dirty="0"/>
              <a:t>information about the NJHS Induction Ceremony.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Ceremony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</a:t>
            </a:r>
            <a:r>
              <a:rPr lang="en-US" sz="4000" dirty="0" smtClean="0"/>
              <a:t> </a:t>
            </a:r>
            <a:r>
              <a:rPr lang="en-US" sz="4000" dirty="0" smtClean="0"/>
              <a:t>induction </a:t>
            </a:r>
            <a:r>
              <a:rPr lang="en-US" sz="4000" dirty="0" smtClean="0"/>
              <a:t>ceremony will be at the Hays </a:t>
            </a:r>
            <a:r>
              <a:rPr lang="en-US" sz="4000" dirty="0" smtClean="0"/>
              <a:t>CISD Performing Arts </a:t>
            </a:r>
            <a:r>
              <a:rPr lang="en-US" sz="4000" dirty="0" smtClean="0"/>
              <a:t>Center </a:t>
            </a:r>
            <a:r>
              <a:rPr lang="en-US" sz="4000" dirty="0" smtClean="0"/>
              <a:t>on April 2, 2014.</a:t>
            </a:r>
          </a:p>
          <a:p>
            <a:r>
              <a:rPr lang="en-US" sz="4000" dirty="0" smtClean="0"/>
              <a:t>The ceremony starts at 6:30 PM.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</TotalTime>
  <Words>317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NJHS Membership</vt:lpstr>
      <vt:lpstr>NJHS Website</vt:lpstr>
      <vt:lpstr>Step 1</vt:lpstr>
      <vt:lpstr>Step 2</vt:lpstr>
      <vt:lpstr>Application</vt:lpstr>
      <vt:lpstr>Application</vt:lpstr>
      <vt:lpstr>Step 3</vt:lpstr>
      <vt:lpstr>Step 4</vt:lpstr>
      <vt:lpstr>Induction Ceremony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NJHS Membership</dc:title>
  <dc:creator>Cara Lantrip</dc:creator>
  <cp:lastModifiedBy>Cara Lantrip</cp:lastModifiedBy>
  <cp:revision>22</cp:revision>
  <cp:lastPrinted>2014-11-07T21:47:28Z</cp:lastPrinted>
  <dcterms:created xsi:type="dcterms:W3CDTF">2014-10-27T22:33:23Z</dcterms:created>
  <dcterms:modified xsi:type="dcterms:W3CDTF">2014-11-07T21:54:09Z</dcterms:modified>
</cp:coreProperties>
</file>